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9" r:id="rId4"/>
    <p:sldId id="258" r:id="rId5"/>
    <p:sldId id="261" r:id="rId6"/>
    <p:sldId id="260" r:id="rId7"/>
    <p:sldId id="264" r:id="rId8"/>
    <p:sldId id="263" r:id="rId9"/>
    <p:sldId id="272" r:id="rId10"/>
    <p:sldId id="262" r:id="rId11"/>
    <p:sldId id="271" r:id="rId12"/>
    <p:sldId id="270" r:id="rId13"/>
    <p:sldId id="269" r:id="rId14"/>
    <p:sldId id="268" r:id="rId15"/>
    <p:sldId id="273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279242-A26C-6D70-F90F-D5D6FFBD4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011EBC-E2C0-AA42-6A64-CF331C88D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BCC3F6-F26C-E1C4-4170-F89F4479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EF6DFE-48EC-213A-3309-37D2025F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DBCB7FA-4B74-A523-866B-545A06E2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39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67ECAC-C3E2-535C-B0BB-85B1BB4F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6328D07-D821-3B55-5182-0A8079D5C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19F7527-86AA-B1C6-58D6-DE50B784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AC86B00-9CCD-27A4-3F66-A7DEFC1E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038488-F715-8E83-A5F6-3EC74E15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717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E4C5CC6-27A5-9B9E-9F7B-0B1198B09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7CCFE05-3666-8790-A43D-7742F0127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23628F-85D6-55AC-7320-C454C164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B04B44-D12C-BB73-9274-D5E380E1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320509B-822C-1FDC-9183-A996505D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74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3A2F82-B468-C85D-BFC0-C70E711E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30971-2EB8-0BA5-DDB8-4504BD28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7322C7-6D5F-3A06-D96C-6B93DFE3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A93A4F-5958-6CF7-0951-2EDA36E3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DA6FC5-5794-C422-DD94-6C79686E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14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E775C4-104B-7DB8-659E-15CD6F8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A4AF836-42CC-88DA-A459-19EBF2E5A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5BB9CC-688B-59A7-050D-89F48EB1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93CEB7C-FDBE-D695-DBB9-8479B17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F45747-B2FD-DC82-DD4C-34758AE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83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DD1D95-8151-5135-BBC2-89181E7A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818CD0-25F2-1F58-75E8-D66EC7072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4D4CF9C-175B-6DF5-C855-4034D11F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FA112E6-4F3C-EDD1-2555-F1D00FE4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F14550C-81DB-40F1-8F06-BDE0D70F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28DBEF3-4450-01AE-4C7F-CF763DC2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65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76A64E-CCDC-0010-DB1F-0563BB9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565CBAA-90F2-E08B-69F9-B313A66F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CB619F-C143-CF43-7335-8D1C7E4F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135E58-5EE9-612C-7AFF-8FBB0FFC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783CA24-C546-4A13-D8EE-3983A6650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2EF5B54-F305-999E-B3E1-DE8A872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D88DF15-6E3A-B872-79FE-E03E6E08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7354323-3CBA-64FD-59C7-1FFCE349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91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1ED269-521B-1855-204A-E05AE890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F6C6015-7CB4-6672-5755-80BCDD9B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A4BD2E8-0C45-FDA7-9B23-1F617DA9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F178FDC-6CF1-B59F-2A62-034EBB79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60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2AAA48-FE47-4C44-E865-273C2BF0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B8DF80B-C6F6-817A-EB75-56E82921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457F73-F7DE-E554-78A4-1ACC651A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85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9EA103-845D-8BE0-3D17-3B27986F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98DAE7-E17A-006C-CE40-8DA3B6D3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5A1C69-B59B-8F63-E7F4-338F8FBD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ECE7E5A-9855-2F0A-03DB-8129E3D4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6A00C3-2C44-8715-B463-89927CAF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0D5B7BB-2153-5CC9-AAD2-F7B016E0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47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88BB44-DFF3-80DA-05EB-4AEEF66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774CC2-CC1A-0E2A-8EDB-EE764ADA8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0D3BC-772F-A31C-1F06-B30E6428C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C3216F0-769A-8C85-3557-4EF2F13E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D55171A-D760-B55A-BB9A-DA6E6EC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8088E5-861B-387F-C437-9EC809DD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319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94ED340-3C57-F498-7223-114B7223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BE4F93-DC44-82AB-BE7D-701DF0CD3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5465E3C-5C8E-2136-7970-01CC5A88A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282F0BD-A58D-13F3-D5C6-CC504CC35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5EAC24-1F18-BFBE-75CA-D5B54256D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965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fixaj.com/stm32-bdk-144-pinli-lehimlenmis-hazir-smps-buzzer-3-buton-usb-type-c" TargetMode="External"/><Relationship Id="rId2" Type="http://schemas.openxmlformats.org/officeDocument/2006/relationships/hyperlink" Target="https://fixaj.com/st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ixajteknik/YouTube_Tutorials/issu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xaj.com/" TargetMode="External"/><Relationship Id="rId2" Type="http://schemas.openxmlformats.org/officeDocument/2006/relationships/hyperlink" Target="mailto:destek@fixaj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hyperlink" Target="https://www.youtube.com/@Fixaj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6A1B83-86C6-5456-FCED-ECB628B3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9" y="2256646"/>
            <a:ext cx="3027781" cy="23447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803334C-E9F2-69AB-660A-A24F40326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52" y="1758954"/>
            <a:ext cx="3936098" cy="33400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DA07A0B-D6A2-3620-8FD2-3D9FA1906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2" y="1714499"/>
            <a:ext cx="4131816" cy="34290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CCDDAD3A-87AE-753E-F74C-1C4A7458CEA3}"/>
              </a:ext>
            </a:extLst>
          </p:cNvPr>
          <p:cNvSpPr/>
          <p:nvPr/>
        </p:nvSpPr>
        <p:spPr>
          <a:xfrm>
            <a:off x="540053" y="5462107"/>
            <a:ext cx="111118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Hayal Et, Tasarla ve Ürün Haline Getir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70E47C5-4AEA-46CC-9992-E64241A15E7E}"/>
              </a:ext>
            </a:extLst>
          </p:cNvPr>
          <p:cNvSpPr/>
          <p:nvPr/>
        </p:nvSpPr>
        <p:spPr>
          <a:xfrm>
            <a:off x="2848667" y="553043"/>
            <a:ext cx="6494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STM Baskı Devre Kartı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D36F9E-3B63-F845-6C46-39C5F25BBD85}"/>
              </a:ext>
            </a:extLst>
          </p:cNvPr>
          <p:cNvSpPr txBox="1"/>
          <p:nvPr/>
        </p:nvSpPr>
        <p:spPr>
          <a:xfrm>
            <a:off x="4859528" y="1334739"/>
            <a:ext cx="1622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Mehmet YILDIZ</a:t>
            </a:r>
          </a:p>
          <a:p>
            <a:pPr algn="ctr"/>
            <a:r>
              <a:rPr lang="tr-TR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63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1E84-57D4-7C2E-E3BE-11EE8D4A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DF8D8F-9D41-1DF7-5570-EC8B4E3CD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70A2714-2EC5-F4FB-6745-2F6B6C9F2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F59BA-C88C-902A-9780-C8109748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1BACB14-6910-1171-0A13-BEA27E7C2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6796EEF-713B-5ED4-0F99-E504AF150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3691CE7B-EEAF-B818-DCDE-5D143E961618}"/>
              </a:ext>
            </a:extLst>
          </p:cNvPr>
          <p:cNvCxnSpPr/>
          <p:nvPr/>
        </p:nvCxnSpPr>
        <p:spPr>
          <a:xfrm>
            <a:off x="10020300" y="1612900"/>
            <a:ext cx="16510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0BF2342-C707-942C-93ED-5891EFFCA0B4}"/>
              </a:ext>
            </a:extLst>
          </p:cNvPr>
          <p:cNvCxnSpPr/>
          <p:nvPr/>
        </p:nvCxnSpPr>
        <p:spPr>
          <a:xfrm flipH="1">
            <a:off x="9906000" y="1485900"/>
            <a:ext cx="1765300" cy="374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2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7F9E-E5AE-F63A-4DBC-76B7E7DF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EDF9F05-3405-D559-EAC3-062BA90B3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3C81649-3417-D769-B0D3-0564409C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5C8E-6305-4A31-CD7D-B0EC294A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4A2C5C-2DA6-4DE0-24E2-18215F6A8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C5AF664-C036-28E5-86DC-58F584E89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14D2-E7E2-FCA9-1CB7-B27840B7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C3B537-1945-FBE8-0F75-BAF272C83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00207AF-5DBD-D141-B55C-5758BD98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1D527DA-EBE3-078B-DD15-246A951B3532}"/>
              </a:ext>
            </a:extLst>
          </p:cNvPr>
          <p:cNvSpPr txBox="1"/>
          <p:nvPr/>
        </p:nvSpPr>
        <p:spPr>
          <a:xfrm>
            <a:off x="2228850" y="1997839"/>
            <a:ext cx="7734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r>
              <a:rPr lang="tr-TR" dirty="0"/>
              <a:t>Detaylı bilgi ve Şematikler için :  </a:t>
            </a:r>
            <a:r>
              <a:rPr lang="tr-TR" dirty="0">
                <a:hlinkClick r:id="rId2"/>
              </a:rPr>
              <a:t>https://fixaj.com/stm/</a:t>
            </a:r>
            <a:endParaRPr lang="tr-TR" dirty="0"/>
          </a:p>
          <a:p>
            <a:endParaRPr lang="tr-TR" dirty="0"/>
          </a:p>
          <a:p>
            <a:r>
              <a:rPr lang="tr-TR" dirty="0"/>
              <a:t>Ürünü Satın almak için: </a:t>
            </a:r>
            <a:r>
              <a:rPr lang="tr-TR" dirty="0">
                <a:hlinkClick r:id="rId3"/>
              </a:rPr>
              <a:t>https://shop.fixaj.com/stm32-bdk-144-pinli-lehimlenmis-hazir-smps-buzzer-3-buton-usb-type-c</a:t>
            </a:r>
            <a:endParaRPr lang="tr-TR" dirty="0"/>
          </a:p>
          <a:p>
            <a:endParaRPr lang="tr-TR" dirty="0"/>
          </a:p>
          <a:p>
            <a:r>
              <a:rPr lang="tr-TR" dirty="0"/>
              <a:t>Teknik Sorularınız için: </a:t>
            </a:r>
            <a:r>
              <a:rPr lang="tr-TR" dirty="0">
                <a:hlinkClick r:id="rId4"/>
              </a:rPr>
              <a:t>https://github.com/fixajteknik/YouTube_Tutorials/issues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Sunum bitti, vakit ayırdığınız için teşekkürler.</a:t>
            </a:r>
          </a:p>
          <a:p>
            <a:endParaRPr lang="tr-TR" dirty="0"/>
          </a:p>
          <a:p>
            <a:r>
              <a:rPr lang="tr-TR" dirty="0"/>
              <a:t>Mehmet YILDIZ</a:t>
            </a:r>
          </a:p>
          <a:p>
            <a:r>
              <a:rPr lang="tr-TR" dirty="0" err="1"/>
              <a:t>Elk</a:t>
            </a:r>
            <a:r>
              <a:rPr lang="tr-TR" dirty="0"/>
              <a:t> Müh.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740BF05-B927-DA7F-9D9D-B18061C3B437}"/>
              </a:ext>
            </a:extLst>
          </p:cNvPr>
          <p:cNvSpPr txBox="1"/>
          <p:nvPr/>
        </p:nvSpPr>
        <p:spPr>
          <a:xfrm>
            <a:off x="5691081" y="143827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/>
              <a:t>Linkler</a:t>
            </a:r>
          </a:p>
        </p:txBody>
      </p:sp>
    </p:spTree>
    <p:extLst>
      <p:ext uri="{BB962C8B-B14F-4D97-AF65-F5344CB8AC3E}">
        <p14:creationId xmlns:p14="http://schemas.microsoft.com/office/powerpoint/2010/main" val="34042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1000D-E7EA-B501-A110-BC723610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98AC103-A30C-154A-833D-7ABD93BD283C}"/>
              </a:ext>
            </a:extLst>
          </p:cNvPr>
          <p:cNvSpPr txBox="1"/>
          <p:nvPr/>
        </p:nvSpPr>
        <p:spPr>
          <a:xfrm>
            <a:off x="1009649" y="1213008"/>
            <a:ext cx="5867401" cy="40626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tr-TR" sz="2400" dirty="0"/>
              <a:t>Sunumu Hazırlayan: Mehmet YILDIZ</a:t>
            </a:r>
          </a:p>
          <a:p>
            <a:r>
              <a:rPr lang="tr-TR" sz="2400" dirty="0"/>
              <a:t>Firma: Fixaj</a:t>
            </a:r>
          </a:p>
          <a:p>
            <a:r>
              <a:rPr lang="tr-TR" sz="2400" dirty="0"/>
              <a:t>Konu: STM Baskı Devre Kartı</a:t>
            </a:r>
          </a:p>
          <a:p>
            <a:r>
              <a:rPr lang="tr-TR" sz="2400" dirty="0"/>
              <a:t>Mail: </a:t>
            </a:r>
            <a:r>
              <a:rPr lang="tr-TR" sz="2400" dirty="0">
                <a:hlinkClick r:id="rId2"/>
              </a:rPr>
              <a:t>destek@fixaj.com</a:t>
            </a:r>
            <a:endParaRPr lang="tr-TR" sz="2400" dirty="0"/>
          </a:p>
          <a:p>
            <a:r>
              <a:rPr lang="tr-TR" sz="2400" dirty="0"/>
              <a:t>Mobil: 544 627 1985</a:t>
            </a:r>
          </a:p>
          <a:p>
            <a:r>
              <a:rPr lang="tr-TR" sz="2400" dirty="0"/>
              <a:t>Web: </a:t>
            </a:r>
            <a:r>
              <a:rPr lang="tr-TR" sz="2400" dirty="0">
                <a:hlinkClick r:id="rId3"/>
              </a:rPr>
              <a:t>https://fixaj.com/</a:t>
            </a:r>
            <a:endParaRPr lang="tr-TR" sz="2400" dirty="0"/>
          </a:p>
          <a:p>
            <a:r>
              <a:rPr lang="tr-TR" sz="2400" dirty="0"/>
              <a:t>Youtube: </a:t>
            </a:r>
            <a:r>
              <a:rPr lang="tr-TR" sz="2400" dirty="0">
                <a:hlinkClick r:id="rId4"/>
              </a:rPr>
              <a:t>https://www.youtube.com/@Fixaj</a:t>
            </a:r>
            <a:endParaRPr lang="tr-TR" sz="2400" dirty="0"/>
          </a:p>
          <a:p>
            <a:r>
              <a:rPr lang="tr-TR" sz="2400" dirty="0" err="1"/>
              <a:t>Linkedin</a:t>
            </a:r>
            <a:r>
              <a:rPr lang="tr-TR" sz="2400" dirty="0"/>
              <a:t>: https://www.linkedin.com/in/mehmet-yildiz-urfa/</a:t>
            </a:r>
          </a:p>
          <a:p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1994ACC-A35A-C376-AD72-26EFC8BF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75511BD-D25A-6243-EDC3-D9683C147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44" y="-8858250"/>
            <a:ext cx="885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AFE62-9FC6-0B7E-8182-A94CDA55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5A23F1A-0F76-91A3-6134-5373EC59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421DF89-D12D-D758-06E0-A6799A90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746442C-745B-C86B-16BB-A52C1B1C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69" y="0"/>
            <a:ext cx="5987537" cy="463673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1A71493-6FBA-2DC4-9FF0-2E009D72A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923" y="-1110632"/>
            <a:ext cx="808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0DF8-4F03-6956-E45A-8B34226E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9FF2FF-E39E-AE57-C51E-1F1E79D1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58B8E3B-4AD2-0245-DB0B-D14B4E88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4FEE10E-2FEB-0F66-5066-9B57CF5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77" y="1076325"/>
            <a:ext cx="5544976" cy="47053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99A17C-2F6A-273C-E615-0C6F502D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680" y="-6553199"/>
            <a:ext cx="759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4D82-4BE8-5653-C117-F6271E5EA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7D1AC16-1E11-BFF5-EB8B-D95768B50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EC7AE83-77D6-D8D3-033D-455BC9D1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0F5ED6-0294-88D7-539D-2BBC4D31B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8" y="609601"/>
            <a:ext cx="759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2251-A642-DBF0-40B2-706681D3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02C8CC-5B1E-BD42-B85A-EFDCC1FE4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B4D6DEF-4F7B-75C6-6762-492C4CFB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F76-9B9E-387E-CAD5-7FBFB7EB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991B9A-B07F-8227-A057-60DB8B14A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D4F5FDB-ED51-72DB-A50D-8B8B8103A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88E53-A573-4827-AB71-DCE5D0B2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F6CDFE3-1967-55CA-7FF9-A732CEFC73A3}"/>
              </a:ext>
            </a:extLst>
          </p:cNvPr>
          <p:cNvSpPr/>
          <p:nvPr/>
        </p:nvSpPr>
        <p:spPr>
          <a:xfrm>
            <a:off x="3196137" y="2252960"/>
            <a:ext cx="579972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STM BDK </a:t>
            </a:r>
          </a:p>
          <a:p>
            <a:pPr algn="ctr"/>
            <a:r>
              <a:rPr lang="tr-T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FARK YARATAN </a:t>
            </a:r>
          </a:p>
          <a:p>
            <a:pPr algn="ctr"/>
            <a:r>
              <a:rPr lang="tr-T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ÖZELLİK DETAYLARI</a:t>
            </a:r>
            <a:endParaRPr lang="tr-T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68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8A94-8ED7-7736-1685-6F8AB95F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08C03F9-9F71-7310-3935-34F09812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270D5E5-4F02-F77F-7AA6-875AAD169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7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139</Words>
  <Application>Microsoft Office PowerPoint</Application>
  <PresentationFormat>Geniş ekran</PresentationFormat>
  <Paragraphs>29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yıldız</dc:creator>
  <cp:lastModifiedBy>mehmet yıldız</cp:lastModifiedBy>
  <cp:revision>2</cp:revision>
  <dcterms:created xsi:type="dcterms:W3CDTF">2025-05-27T11:54:18Z</dcterms:created>
  <dcterms:modified xsi:type="dcterms:W3CDTF">2025-05-28T07:28:05Z</dcterms:modified>
</cp:coreProperties>
</file>